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1464221-335A-4537-BC28-88DD1AA1D150}" type="datetimeFigureOut">
              <a:rPr lang="es-CR" smtClean="0"/>
              <a:t>12/08/2010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564FFB-0CF5-4803-A6A4-ABC8F7CA8194}" type="slidenum">
              <a:rPr lang="es-CR" smtClean="0"/>
              <a:t>‹#›</a:t>
            </a:fld>
            <a:endParaRPr lang="es-C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 smtClean="0"/>
              <a:t>Sofía Ramírez</a:t>
            </a:r>
          </a:p>
          <a:p>
            <a:r>
              <a:rPr lang="es-CR" dirty="0" smtClean="0"/>
              <a:t>Hannah Ashworth</a:t>
            </a:r>
          </a:p>
          <a:p>
            <a:r>
              <a:rPr lang="es-CR" dirty="0" smtClean="0"/>
              <a:t>Federico Madrigal</a:t>
            </a:r>
            <a:endParaRPr lang="es-C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Nuclear Power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094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Worries about safety justified?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R" dirty="0" err="1" smtClean="0"/>
              <a:t>We</a:t>
            </a:r>
            <a:r>
              <a:rPr lang="es-CR" dirty="0" smtClean="0"/>
              <a:t> </a:t>
            </a:r>
            <a:r>
              <a:rPr lang="es-CR" dirty="0" err="1" smtClean="0"/>
              <a:t>consider</a:t>
            </a:r>
            <a:r>
              <a:rPr lang="es-CR" dirty="0" smtClean="0"/>
              <a:t> </a:t>
            </a:r>
            <a:r>
              <a:rPr lang="es-CR" dirty="0" err="1" smtClean="0"/>
              <a:t>that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benefits</a:t>
            </a:r>
            <a:r>
              <a:rPr lang="es-CR" dirty="0" smtClean="0"/>
              <a:t> </a:t>
            </a:r>
            <a:r>
              <a:rPr lang="es-CR" dirty="0" err="1" smtClean="0"/>
              <a:t>outlaw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worries</a:t>
            </a:r>
            <a:r>
              <a:rPr lang="es-CR" dirty="0" smtClean="0"/>
              <a:t>.</a:t>
            </a:r>
          </a:p>
          <a:p>
            <a:r>
              <a:rPr lang="es-CR" dirty="0" err="1" smtClean="0"/>
              <a:t>There</a:t>
            </a:r>
            <a:r>
              <a:rPr lang="es-CR" dirty="0" smtClean="0"/>
              <a:t> has </a:t>
            </a:r>
            <a:r>
              <a:rPr lang="es-CR" dirty="0" err="1" smtClean="0"/>
              <a:t>been</a:t>
            </a:r>
            <a:r>
              <a:rPr lang="es-CR" dirty="0" smtClean="0"/>
              <a:t> </a:t>
            </a:r>
            <a:r>
              <a:rPr lang="es-CR" dirty="0" err="1" smtClean="0"/>
              <a:t>only</a:t>
            </a:r>
            <a:r>
              <a:rPr lang="es-CR" dirty="0" smtClean="0"/>
              <a:t> </a:t>
            </a:r>
            <a:r>
              <a:rPr lang="es-CR" dirty="0" err="1" smtClean="0"/>
              <a:t>two</a:t>
            </a:r>
            <a:r>
              <a:rPr lang="es-CR" dirty="0" smtClean="0"/>
              <a:t> mayor </a:t>
            </a:r>
            <a:r>
              <a:rPr lang="es-CR" dirty="0" err="1" smtClean="0"/>
              <a:t>incidents</a:t>
            </a:r>
            <a:r>
              <a:rPr lang="es-CR" dirty="0" smtClean="0"/>
              <a:t>.</a:t>
            </a:r>
          </a:p>
          <a:p>
            <a:r>
              <a:rPr lang="es-CR" dirty="0" err="1" smtClean="0"/>
              <a:t>Its</a:t>
            </a:r>
            <a:r>
              <a:rPr lang="es-CR" dirty="0" smtClean="0"/>
              <a:t> </a:t>
            </a:r>
            <a:r>
              <a:rPr lang="es-CR" dirty="0" err="1" smtClean="0"/>
              <a:t>very</a:t>
            </a:r>
            <a:r>
              <a:rPr lang="es-CR" dirty="0" smtClean="0"/>
              <a:t> </a:t>
            </a:r>
            <a:r>
              <a:rPr lang="es-CR" dirty="0" err="1" smtClean="0"/>
              <a:t>unlikely</a:t>
            </a:r>
            <a:r>
              <a:rPr lang="es-CR" dirty="0" smtClean="0"/>
              <a:t> </a:t>
            </a:r>
            <a:r>
              <a:rPr lang="es-CR" dirty="0" err="1" smtClean="0"/>
              <a:t>for</a:t>
            </a:r>
            <a:r>
              <a:rPr lang="es-CR" dirty="0" smtClean="0"/>
              <a:t> </a:t>
            </a:r>
            <a:r>
              <a:rPr lang="es-CR" dirty="0" err="1" smtClean="0"/>
              <a:t>accidents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happen</a:t>
            </a:r>
            <a:r>
              <a:rPr lang="es-CR" dirty="0" smtClean="0"/>
              <a:t>.</a:t>
            </a:r>
          </a:p>
          <a:p>
            <a:r>
              <a:rPr lang="es-CR" dirty="0" err="1" smtClean="0"/>
              <a:t>There</a:t>
            </a:r>
            <a:r>
              <a:rPr lang="es-CR" dirty="0" smtClean="0"/>
              <a:t> has </a:t>
            </a:r>
            <a:r>
              <a:rPr lang="es-CR" dirty="0" err="1" smtClean="0"/>
              <a:t>been</a:t>
            </a:r>
            <a:r>
              <a:rPr lang="es-CR" dirty="0" smtClean="0"/>
              <a:t> more </a:t>
            </a:r>
            <a:r>
              <a:rPr lang="es-CR" dirty="0" err="1" smtClean="0"/>
              <a:t>frequent</a:t>
            </a:r>
            <a:r>
              <a:rPr lang="es-CR" dirty="0" smtClean="0"/>
              <a:t> </a:t>
            </a:r>
            <a:r>
              <a:rPr lang="es-CR" dirty="0" err="1" smtClean="0"/>
              <a:t>accidents</a:t>
            </a:r>
            <a:r>
              <a:rPr lang="es-CR" dirty="0" smtClean="0"/>
              <a:t> </a:t>
            </a:r>
            <a:r>
              <a:rPr lang="es-CR" dirty="0" err="1" smtClean="0"/>
              <a:t>using</a:t>
            </a:r>
            <a:r>
              <a:rPr lang="es-CR" dirty="0" smtClean="0"/>
              <a:t> </a:t>
            </a:r>
            <a:r>
              <a:rPr lang="es-CR" dirty="0" err="1" smtClean="0"/>
              <a:t>other</a:t>
            </a:r>
            <a:r>
              <a:rPr lang="es-CR" dirty="0" smtClean="0"/>
              <a:t> </a:t>
            </a:r>
            <a:r>
              <a:rPr lang="es-CR" dirty="0" err="1" smtClean="0"/>
              <a:t>types</a:t>
            </a:r>
            <a:r>
              <a:rPr lang="es-CR" dirty="0" smtClean="0"/>
              <a:t> of </a:t>
            </a:r>
            <a:r>
              <a:rPr lang="es-CR" dirty="0" err="1" smtClean="0"/>
              <a:t>renewable</a:t>
            </a:r>
            <a:r>
              <a:rPr lang="es-CR" dirty="0" smtClean="0"/>
              <a:t> </a:t>
            </a:r>
            <a:r>
              <a:rPr lang="es-CR" dirty="0" err="1" smtClean="0"/>
              <a:t>energy</a:t>
            </a:r>
            <a:r>
              <a:rPr lang="es-CR" dirty="0" smtClean="0"/>
              <a:t>, </a:t>
            </a:r>
            <a:r>
              <a:rPr lang="es-CR" dirty="0" err="1" smtClean="0"/>
              <a:t>such</a:t>
            </a:r>
            <a:r>
              <a:rPr lang="es-CR" dirty="0" smtClean="0"/>
              <a:t> as </a:t>
            </a:r>
            <a:r>
              <a:rPr lang="es-CR" dirty="0" err="1" smtClean="0"/>
              <a:t>mining</a:t>
            </a:r>
            <a:r>
              <a:rPr lang="es-CR" dirty="0" smtClean="0"/>
              <a:t> and </a:t>
            </a:r>
            <a:r>
              <a:rPr lang="es-CR" dirty="0" err="1" smtClean="0"/>
              <a:t>bird</a:t>
            </a:r>
            <a:r>
              <a:rPr lang="es-CR" dirty="0" smtClean="0"/>
              <a:t> </a:t>
            </a:r>
            <a:r>
              <a:rPr lang="es-CR" dirty="0" err="1" smtClean="0"/>
              <a:t>being</a:t>
            </a:r>
            <a:r>
              <a:rPr lang="es-CR" dirty="0" smtClean="0"/>
              <a:t> </a:t>
            </a:r>
            <a:r>
              <a:rPr lang="es-CR" dirty="0" err="1" smtClean="0"/>
              <a:t>killed</a:t>
            </a:r>
            <a:r>
              <a:rPr lang="es-CR" dirty="0" smtClean="0"/>
              <a:t> </a:t>
            </a:r>
            <a:r>
              <a:rPr lang="es-CR" dirty="0" err="1" smtClean="0"/>
              <a:t>by</a:t>
            </a:r>
            <a:r>
              <a:rPr lang="es-CR" dirty="0" smtClean="0"/>
              <a:t> </a:t>
            </a:r>
            <a:r>
              <a:rPr lang="es-CR" dirty="0" err="1" smtClean="0"/>
              <a:t>wind</a:t>
            </a:r>
            <a:r>
              <a:rPr lang="es-CR" dirty="0" smtClean="0"/>
              <a:t> </a:t>
            </a:r>
            <a:r>
              <a:rPr lang="es-CR" dirty="0" err="1" smtClean="0"/>
              <a:t>power</a:t>
            </a:r>
            <a:r>
              <a:rPr lang="es-CR" dirty="0" smtClean="0"/>
              <a:t> turbines.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3694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765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process of generation nuclear power starts with the mining and processing of uranium and other radioactive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These elements are used to feed the reactor of a nuclear power plant, generating a reaction known as fission which creates intense heat, turning water in the plant into steam.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steam powers steam turbines, which generate electricity and feed the electricity into the electrical grid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5872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56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R" dirty="0" smtClean="0"/>
          </a:p>
          <a:p>
            <a:endParaRPr lang="es-C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04077"/>
              </p:ext>
            </p:extLst>
          </p:nvPr>
        </p:nvGraphicFramePr>
        <p:xfrm>
          <a:off x="755576" y="116632"/>
          <a:ext cx="7632848" cy="674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5844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PROS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CONS</a:t>
                      </a:r>
                      <a:endParaRPr lang="en-US" sz="4000" dirty="0"/>
                    </a:p>
                  </a:txBody>
                  <a:tcPr/>
                </a:tc>
              </a:tr>
              <a:tr h="1126791">
                <a:tc>
                  <a:txBody>
                    <a:bodyPr/>
                    <a:lstStyle/>
                    <a:p>
                      <a:r>
                        <a:rPr lang="en-US" dirty="0" smtClean="0"/>
                        <a:t>A clean way to produce energy as it does not result in the emission of any of the poisonous gases like carbon dioxide, sulfur dioxide or nitrogen dioxide.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Radiation,</a:t>
                      </a:r>
                      <a:r>
                        <a:rPr lang="en-US" baseline="0" dirty="0" smtClean="0"/>
                        <a:t> causing cancer. </a:t>
                      </a:r>
                      <a:endParaRPr lang="en-US" dirty="0"/>
                    </a:p>
                  </a:txBody>
                  <a:tcPr/>
                </a:tc>
              </a:tr>
              <a:tr h="866762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waste</a:t>
                      </a:r>
                      <a:r>
                        <a:rPr lang="en-US" baseline="0" dirty="0" smtClean="0"/>
                        <a:t> is not only small in quantity but also does not affect anyone in its surrounding.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for example-Chernobyl and Three Mile Island.</a:t>
                      </a:r>
                      <a:endParaRPr lang="en-US" dirty="0"/>
                    </a:p>
                  </a:txBody>
                  <a:tcPr/>
                </a:tc>
              </a:tr>
              <a:tr h="1386819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of nuclear power is much easier because it is just dumped in to a geological site where it decays over a period of time and has no negative impact on the ecosystem.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Waste-</a:t>
                      </a:r>
                      <a:r>
                        <a:rPr lang="en-US" baseline="0" dirty="0" smtClean="0"/>
                        <a:t> while it decays releases radiation. </a:t>
                      </a:r>
                      <a:endParaRPr lang="en-US" dirty="0"/>
                    </a:p>
                  </a:txBody>
                  <a:tcPr/>
                </a:tc>
              </a:tr>
              <a:tr h="558574">
                <a:tc>
                  <a:txBody>
                    <a:bodyPr/>
                    <a:lstStyle/>
                    <a:p>
                      <a:r>
                        <a:rPr lang="en-US" dirty="0" smtClean="0"/>
                        <a:t>Eco friendly.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Accidents due to core meltdown. </a:t>
                      </a:r>
                      <a:endParaRPr lang="en-US" dirty="0"/>
                    </a:p>
                  </a:txBody>
                  <a:tcPr/>
                </a:tc>
              </a:tr>
              <a:tr h="558574">
                <a:tc>
                  <a:txBody>
                    <a:bodyPr/>
                    <a:lstStyle/>
                    <a:p>
                      <a:r>
                        <a:rPr lang="en-US" dirty="0" smtClean="0"/>
                        <a:t>Extremely reliable, uranium</a:t>
                      </a:r>
                      <a:r>
                        <a:rPr lang="en-US" baseline="0" dirty="0" smtClean="0"/>
                        <a:t> is abundant on the Earth’s crust.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Costs,</a:t>
                      </a:r>
                      <a:r>
                        <a:rPr lang="en-US" baseline="0" dirty="0" smtClean="0"/>
                        <a:t> over 3 to 5 billion dollars to create a nuclear power plant, maintenance, etc. </a:t>
                      </a:r>
                      <a:endParaRPr lang="en-US" dirty="0"/>
                    </a:p>
                  </a:txBody>
                  <a:tcPr/>
                </a:tc>
              </a:tr>
              <a:tr h="5585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Supported by many ecological organizations and environmentalists.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Weapons,</a:t>
                      </a:r>
                      <a:r>
                        <a:rPr lang="en-US" baseline="0" dirty="0" smtClean="0"/>
                        <a:t> make enough plutonium to build over 30 nuclear bombs. </a:t>
                      </a:r>
                      <a:endParaRPr lang="en-US" dirty="0"/>
                    </a:p>
                  </a:txBody>
                  <a:tcPr/>
                </a:tc>
              </a:tr>
              <a:tr h="55857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possible to generate a high amount of electrical energy in one single plant.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Relies only on uranium.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(Chernobyl</a:t>
            </a:r>
            <a:r>
              <a:rPr lang="en-US" dirty="0"/>
              <a:t>)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Chernobyl is a small town in the Ukraine near the Belarus </a:t>
            </a:r>
            <a:r>
              <a:rPr lang="en-US" dirty="0" smtClean="0"/>
              <a:t>border</a:t>
            </a:r>
          </a:p>
          <a:p>
            <a:r>
              <a:rPr lang="en-US" dirty="0"/>
              <a:t>The explosion spewed radioactive particles into the </a:t>
            </a:r>
            <a:r>
              <a:rPr lang="en-US" dirty="0" smtClean="0"/>
              <a:t>air. </a:t>
            </a:r>
            <a:r>
              <a:rPr lang="en-US" dirty="0"/>
              <a:t>Everything local from health to agriculture was effected by the </a:t>
            </a:r>
            <a:r>
              <a:rPr lang="en-US" dirty="0" smtClean="0"/>
              <a:t>radiation</a:t>
            </a:r>
          </a:p>
          <a:p>
            <a:r>
              <a:rPr lang="es-CR" dirty="0" smtClean="0"/>
              <a:t>The radioactivity affected all the world, especially </a:t>
            </a:r>
            <a:r>
              <a:rPr lang="es-CR" dirty="0"/>
              <a:t>E</a:t>
            </a:r>
            <a:r>
              <a:rPr lang="es-CR" dirty="0" smtClean="0"/>
              <a:t>urope.</a:t>
            </a:r>
          </a:p>
          <a:p>
            <a:r>
              <a:rPr lang="es-CR" dirty="0" smtClean="0"/>
              <a:t>Contaminaded crops and caused</a:t>
            </a:r>
            <a:r>
              <a:rPr lang="es-CR" dirty="0"/>
              <a:t> </a:t>
            </a:r>
            <a:r>
              <a:rPr lang="es-CR" dirty="0" smtClean="0"/>
              <a:t>birth deformities </a:t>
            </a:r>
          </a:p>
        </p:txBody>
      </p:sp>
    </p:spTree>
    <p:extLst>
      <p:ext uri="{BB962C8B-B14F-4D97-AF65-F5344CB8AC3E}">
        <p14:creationId xmlns:p14="http://schemas.microsoft.com/office/powerpoint/2010/main" val="236867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2819003" cy="351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561184" cy="26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28575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34519" cy="3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31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used?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R" dirty="0" smtClean="0"/>
              <a:t>France, </a:t>
            </a:r>
            <a:r>
              <a:rPr lang="es-CR" dirty="0" err="1" smtClean="0"/>
              <a:t>Belgium</a:t>
            </a:r>
            <a:r>
              <a:rPr lang="es-CR" dirty="0" smtClean="0"/>
              <a:t>, </a:t>
            </a:r>
            <a:r>
              <a:rPr lang="es-CR" dirty="0" err="1" smtClean="0"/>
              <a:t>Hungary</a:t>
            </a:r>
            <a:r>
              <a:rPr lang="es-CR" dirty="0"/>
              <a:t>, </a:t>
            </a:r>
            <a:r>
              <a:rPr lang="es-CR" dirty="0" err="1"/>
              <a:t>Lithuania</a:t>
            </a:r>
            <a:r>
              <a:rPr lang="es-CR" dirty="0"/>
              <a:t>, </a:t>
            </a:r>
            <a:r>
              <a:rPr lang="es-CR" dirty="0" err="1"/>
              <a:t>Slovakia</a:t>
            </a:r>
            <a:r>
              <a:rPr lang="es-CR" dirty="0"/>
              <a:t>, South </a:t>
            </a:r>
            <a:r>
              <a:rPr lang="es-CR" dirty="0" err="1"/>
              <a:t>Korea</a:t>
            </a:r>
            <a:r>
              <a:rPr lang="es-CR" dirty="0"/>
              <a:t>, </a:t>
            </a:r>
            <a:r>
              <a:rPr lang="es-CR" dirty="0" err="1"/>
              <a:t>Sweden</a:t>
            </a:r>
            <a:r>
              <a:rPr lang="es-CR" dirty="0"/>
              <a:t>, </a:t>
            </a:r>
            <a:r>
              <a:rPr lang="es-CR" dirty="0" err="1"/>
              <a:t>Switzerland</a:t>
            </a:r>
            <a:r>
              <a:rPr lang="es-CR" dirty="0"/>
              <a:t>, </a:t>
            </a:r>
            <a:r>
              <a:rPr lang="es-CR" dirty="0" err="1" smtClean="0"/>
              <a:t>Slovenia</a:t>
            </a:r>
            <a:r>
              <a:rPr lang="es-CR" dirty="0" smtClean="0"/>
              <a:t>, </a:t>
            </a:r>
            <a:r>
              <a:rPr lang="es-CR" dirty="0" err="1" smtClean="0"/>
              <a:t>Ukraine</a:t>
            </a:r>
            <a:endParaRPr lang="es-CR" dirty="0" smtClean="0"/>
          </a:p>
          <a:p>
            <a:r>
              <a:rPr lang="es-CR" dirty="0" err="1" smtClean="0"/>
              <a:t>Japan</a:t>
            </a:r>
            <a:r>
              <a:rPr lang="es-CR" dirty="0" smtClean="0"/>
              <a:t>, </a:t>
            </a:r>
            <a:r>
              <a:rPr lang="es-CR" dirty="0" err="1" smtClean="0"/>
              <a:t>Germany</a:t>
            </a:r>
            <a:r>
              <a:rPr lang="es-CR" dirty="0" smtClean="0"/>
              <a:t>, </a:t>
            </a:r>
            <a:r>
              <a:rPr lang="es-CR" dirty="0" err="1" smtClean="0"/>
              <a:t>Finland</a:t>
            </a:r>
            <a:r>
              <a:rPr lang="es-CR" dirty="0" smtClean="0"/>
              <a:t>, USA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9712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Future…of this industry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Research of nuclear fuel cycle continues in the present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Experts predict electricity shortages, fossil fuel price increases and global warming will renew  the demand for nuclear power.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During 1980S one nuclear reactor was started every 17 days, in 2015 this rate will increase to </a:t>
            </a:r>
            <a:r>
              <a:rPr lang="en-US" smtClean="0"/>
              <a:t>1on every 5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1F2123" mc:Ignorable=""/>
      </a:dk2>
      <a:lt2>
        <a:srgbClr xmlns:mc="http://schemas.openxmlformats.org/markup-compatibility/2006" xmlns:a14="http://schemas.microsoft.com/office/drawing/2010/main" val="DC9E1F" mc:Ignorable=""/>
      </a:lt2>
      <a:accent1>
        <a:srgbClr xmlns:mc="http://schemas.openxmlformats.org/markup-compatibility/2006" xmlns:a14="http://schemas.microsoft.com/office/drawing/2010/main" val="7E97AD" mc:Ignorable=""/>
      </a:accent1>
      <a:accent2>
        <a:srgbClr xmlns:mc="http://schemas.openxmlformats.org/markup-compatibility/2006" xmlns:a14="http://schemas.microsoft.com/office/drawing/2010/main" val="CC8E60" mc:Ignorable=""/>
      </a:accent2>
      <a:accent3>
        <a:srgbClr xmlns:mc="http://schemas.openxmlformats.org/markup-compatibility/2006" xmlns:a14="http://schemas.microsoft.com/office/drawing/2010/main" val="7A6A60" mc:Ignorable=""/>
      </a:accent3>
      <a:accent4>
        <a:srgbClr xmlns:mc="http://schemas.openxmlformats.org/markup-compatibility/2006" xmlns:a14="http://schemas.microsoft.com/office/drawing/2010/main" val="B4936D" mc:Ignorable=""/>
      </a:accent4>
      <a:accent5>
        <a:srgbClr xmlns:mc="http://schemas.openxmlformats.org/markup-compatibility/2006" xmlns:a14="http://schemas.microsoft.com/office/drawing/2010/main" val="67787B" mc:Ignorable=""/>
      </a:accent5>
      <a:accent6>
        <a:srgbClr xmlns:mc="http://schemas.openxmlformats.org/markup-compatibility/2006" xmlns:a14="http://schemas.microsoft.com/office/drawing/2010/main" val="9D936F" mc:Ignorable=""/>
      </a:accent6>
      <a:hlink>
        <a:srgbClr xmlns:mc="http://schemas.openxmlformats.org/markup-compatibility/2006" xmlns:a14="http://schemas.microsoft.com/office/drawing/2010/main" val="646464" mc:Ignorable=""/>
      </a:hlink>
      <a:folHlink>
        <a:srgbClr xmlns:mc="http://schemas.openxmlformats.org/markup-compatibility/2006" xmlns:a14="http://schemas.microsoft.com/office/drawing/2010/main" val="969696" mc:Ignorable=""/>
      </a:folHlink>
    </a:clrScheme>
    <a:fontScheme name="Horizon">
      <a:maj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544</TotalTime>
  <Words>462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Nuclear Power </vt:lpstr>
      <vt:lpstr>What is it?</vt:lpstr>
      <vt:lpstr>PowerPoint Presentation</vt:lpstr>
      <vt:lpstr>PowerPoint Presentation</vt:lpstr>
      <vt:lpstr>Problems (Chernobyl)</vt:lpstr>
      <vt:lpstr>PowerPoint Presentation</vt:lpstr>
      <vt:lpstr>PowerPoint Presentation</vt:lpstr>
      <vt:lpstr>Where is it used?</vt:lpstr>
      <vt:lpstr>The Future…of this industry</vt:lpstr>
      <vt:lpstr>Worries about safety justified?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Power</dc:title>
  <dc:creator>Hannah</dc:creator>
  <cp:lastModifiedBy>Hannah</cp:lastModifiedBy>
  <cp:revision>15</cp:revision>
  <dcterms:created xsi:type="dcterms:W3CDTF">2010-08-04T14:19:54Z</dcterms:created>
  <dcterms:modified xsi:type="dcterms:W3CDTF">2010-08-12T20:46:00Z</dcterms:modified>
</cp:coreProperties>
</file>